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BF3780C-BEBB-4BEB-96AF-C71630AEABFD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5EF3BEF-2BD7-42B5-87E3-D029537AAABE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80C-BEBB-4BEB-96AF-C71630AEABFD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BEF-2BD7-42B5-87E3-D029537AAA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80C-BEBB-4BEB-96AF-C71630AEABFD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BEF-2BD7-42B5-87E3-D029537AAA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80C-BEBB-4BEB-96AF-C71630AEABFD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BEF-2BD7-42B5-87E3-D029537AAA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80C-BEBB-4BEB-96AF-C71630AEABFD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BEF-2BD7-42B5-87E3-D029537AAA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80C-BEBB-4BEB-96AF-C71630AEABFD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BEF-2BD7-42B5-87E3-D029537AAABE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80C-BEBB-4BEB-96AF-C71630AEABFD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BEF-2BD7-42B5-87E3-D029537AAA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80C-BEBB-4BEB-96AF-C71630AEABFD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BEF-2BD7-42B5-87E3-D029537AAA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80C-BEBB-4BEB-96AF-C71630AEABFD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BEF-2BD7-42B5-87E3-D029537AAA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80C-BEBB-4BEB-96AF-C71630AEABFD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BEF-2BD7-42B5-87E3-D029537AAABE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780C-BEBB-4BEB-96AF-C71630AEABFD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BEF-2BD7-42B5-87E3-D029537AAA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BF3780C-BEBB-4BEB-96AF-C71630AEABFD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5EF3BEF-2BD7-42B5-87E3-D029537AAAB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9992" y="1607550"/>
            <a:ext cx="4072612" cy="2181489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s-ES_tradnl" sz="4800" b="1" dirty="0" smtClean="0">
                <a:solidFill>
                  <a:schemeClr val="accent4">
                    <a:lumMod val="50000"/>
                  </a:schemeClr>
                </a:solidFill>
                <a:latin typeface="Felix Titling" panose="04060505060202020A04" pitchFamily="82" charset="0"/>
              </a:rPr>
              <a:t/>
            </a:r>
            <a:br>
              <a:rPr lang="es-ES_tradnl" sz="4800" b="1" dirty="0" smtClean="0">
                <a:solidFill>
                  <a:schemeClr val="accent4">
                    <a:lumMod val="50000"/>
                  </a:schemeClr>
                </a:solidFill>
                <a:latin typeface="Felix Titling" panose="04060505060202020A04" pitchFamily="82" charset="0"/>
              </a:rPr>
            </a:br>
            <a:r>
              <a:rPr lang="es-ES_tradnl" sz="4800" b="1" dirty="0" err="1" smtClean="0">
                <a:solidFill>
                  <a:schemeClr val="accent4">
                    <a:lumMod val="50000"/>
                  </a:schemeClr>
                </a:solidFill>
                <a:latin typeface="Felix Titling" panose="04060505060202020A04" pitchFamily="82" charset="0"/>
              </a:rPr>
              <a:t>Vincana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_tradnl" sz="24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la yincana del vino</a:t>
            </a:r>
            <a:br>
              <a:rPr lang="es-ES_tradnl" sz="24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_tradnl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#</a:t>
            </a:r>
            <a:r>
              <a:rPr lang="es-ES_tradnl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VincanaDmoreno</a:t>
            </a:r>
            <a:endParaRPr lang="es-ES" sz="16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99992" y="3789040"/>
            <a:ext cx="4104456" cy="25922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endParaRPr lang="es-ES_tradnl" sz="2000" b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s-ES_tradnl" sz="2000" b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s-ES_tradnl" sz="2000" b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s-ES_tradnl" sz="20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s-ES_tradnl" sz="1400" b="1" dirty="0" smtClean="0">
              <a:solidFill>
                <a:schemeClr val="accent4">
                  <a:lumMod val="50000"/>
                </a:schemeClr>
              </a:solidFill>
              <a:latin typeface="Felix Titling" panose="04060505060202020A04" pitchFamily="82" charset="0"/>
              <a:ea typeface="+mj-ea"/>
              <a:cs typeface="+mj-cs"/>
            </a:endParaRPr>
          </a:p>
          <a:p>
            <a:pPr algn="ctr"/>
            <a:r>
              <a:rPr lang="es-ES_tradnl" sz="1700" b="1" dirty="0" err="1" smtClean="0">
                <a:solidFill>
                  <a:schemeClr val="accent4">
                    <a:lumMod val="50000"/>
                  </a:schemeClr>
                </a:solidFill>
                <a:latin typeface="Felix Titling" panose="04060505060202020A04" pitchFamily="82" charset="0"/>
                <a:ea typeface="+mj-ea"/>
                <a:cs typeface="+mj-cs"/>
              </a:rPr>
              <a:t>Enoturismo</a:t>
            </a:r>
            <a:r>
              <a:rPr lang="es-ES_tradnl" sz="1700" b="1" dirty="0" smtClean="0">
                <a:solidFill>
                  <a:schemeClr val="accent4">
                    <a:lumMod val="50000"/>
                  </a:schemeClr>
                </a:solidFill>
                <a:latin typeface="Felix Titling" panose="04060505060202020A04" pitchFamily="82" charset="0"/>
                <a:ea typeface="+mj-ea"/>
                <a:cs typeface="+mj-cs"/>
              </a:rPr>
              <a:t>  familiar</a:t>
            </a:r>
            <a:endParaRPr lang="es-ES_tradnl" sz="1700" b="1" dirty="0">
              <a:solidFill>
                <a:schemeClr val="accent4">
                  <a:lumMod val="50000"/>
                </a:schemeClr>
              </a:solidFill>
              <a:latin typeface="Felix Titling" panose="04060505060202020A04" pitchFamily="82" charset="0"/>
              <a:ea typeface="+mj-ea"/>
              <a:cs typeface="+mj-cs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70" y="4456713"/>
            <a:ext cx="1409700" cy="80962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8110"/>
            <a:ext cx="3302078" cy="587321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104456" cy="1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572000" y="607502"/>
            <a:ext cx="4032448" cy="5821081"/>
          </a:xfrm>
          <a:prstGeom prst="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ES" sz="100" b="1" dirty="0" smtClean="0"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 smtClean="0">
                <a:latin typeface="Felix Titling" panose="04060505060202020A04" pitchFamily="82" charset="0"/>
                <a:ea typeface="Calibri"/>
                <a:cs typeface="Times New Roman"/>
              </a:rPr>
              <a:t>VINCANA</a:t>
            </a:r>
            <a:r>
              <a:rPr lang="es-ES" sz="1600" b="1" dirty="0">
                <a:latin typeface="Felix Titling" panose="04060505060202020A04" pitchFamily="82" charset="0"/>
                <a:ea typeface="Calibri"/>
                <a:cs typeface="Times New Roman"/>
              </a:rPr>
              <a:t>,  </a:t>
            </a:r>
            <a:r>
              <a:rPr lang="es-ES" sz="1200" b="1" dirty="0" smtClean="0">
                <a:latin typeface="Felix Titling" panose="04060505060202020A04" pitchFamily="82" charset="0"/>
                <a:ea typeface="Calibri"/>
                <a:cs typeface="Times New Roman"/>
              </a:rPr>
              <a:t>LA </a:t>
            </a:r>
            <a:r>
              <a:rPr lang="es-ES" sz="1200" b="1" dirty="0">
                <a:latin typeface="Felix Titling" panose="04060505060202020A04" pitchFamily="82" charset="0"/>
                <a:ea typeface="Calibri"/>
                <a:cs typeface="Times New Roman"/>
              </a:rPr>
              <a:t>YINCANA DEL </a:t>
            </a:r>
            <a:r>
              <a:rPr lang="es-ES" sz="1200" b="1" dirty="0" smtClean="0">
                <a:latin typeface="Felix Titling" panose="04060505060202020A04" pitchFamily="82" charset="0"/>
                <a:ea typeface="Calibri"/>
                <a:cs typeface="Times New Roman"/>
              </a:rPr>
              <a:t>VINO.</a:t>
            </a:r>
            <a:endParaRPr lang="es-ES" sz="1200" dirty="0" smtClean="0">
              <a:latin typeface="Felix Titling" panose="04060505060202020A04" pitchFamily="82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100" dirty="0" smtClean="0">
                <a:latin typeface="Arial Narrow" panose="020B0606020202030204" pitchFamily="34" charset="0"/>
                <a:ea typeface="Calibri"/>
                <a:cs typeface="Times New Roman"/>
              </a:rPr>
              <a:t>La propuesta de Bodegas DAVID MORENO para este verano se llama VINCANA.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" sz="1100" dirty="0" smtClean="0">
                <a:latin typeface="Felix Titling" panose="04060505060202020A04" pitchFamily="82" charset="0"/>
                <a:ea typeface="Calibri"/>
                <a:cs typeface="Times New Roman"/>
              </a:rPr>
              <a:t>¿</a:t>
            </a:r>
            <a:r>
              <a:rPr lang="es-ES" sz="1100" dirty="0">
                <a:latin typeface="Felix Titling" panose="04060505060202020A04" pitchFamily="82" charset="0"/>
                <a:ea typeface="Calibri"/>
                <a:cs typeface="Times New Roman"/>
              </a:rPr>
              <a:t>QUÉ ES LA </a:t>
            </a:r>
            <a:r>
              <a:rPr lang="es-ES" sz="1100" b="1" dirty="0">
                <a:latin typeface="Felix Titling" panose="04060505060202020A04" pitchFamily="82" charset="0"/>
                <a:ea typeface="Calibri"/>
                <a:cs typeface="Times New Roman"/>
              </a:rPr>
              <a:t>VINCANA</a:t>
            </a:r>
            <a:r>
              <a:rPr lang="es-ES" sz="1100" dirty="0">
                <a:latin typeface="Felix Titling" panose="04060505060202020A04" pitchFamily="82" charset="0"/>
                <a:ea typeface="Calibri"/>
                <a:cs typeface="Times New Roman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latin typeface="Arial Narrow" panose="020B0606020202030204" pitchFamily="34" charset="0"/>
                <a:ea typeface="Calibri"/>
                <a:cs typeface="Times New Roman"/>
              </a:rPr>
              <a:t>La </a:t>
            </a:r>
            <a:r>
              <a:rPr lang="es-ES" sz="1100" b="1" dirty="0">
                <a:latin typeface="Arial Narrow" panose="020B0606020202030204" pitchFamily="34" charset="0"/>
                <a:ea typeface="Calibri"/>
                <a:cs typeface="Times New Roman"/>
              </a:rPr>
              <a:t>#</a:t>
            </a:r>
            <a:r>
              <a:rPr lang="es-ES" sz="1100" b="1" dirty="0" err="1">
                <a:latin typeface="Arial Narrow" panose="020B0606020202030204" pitchFamily="34" charset="0"/>
                <a:ea typeface="Calibri"/>
                <a:cs typeface="Times New Roman"/>
              </a:rPr>
              <a:t>VincanaDmoreno</a:t>
            </a:r>
            <a:r>
              <a:rPr lang="es-ES" sz="1100" b="1" dirty="0"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es-ES" sz="1100" dirty="0">
                <a:latin typeface="Arial Narrow" panose="020B0606020202030204" pitchFamily="34" charset="0"/>
                <a:ea typeface="Calibri"/>
                <a:cs typeface="Times New Roman"/>
              </a:rPr>
              <a:t>es una aventura, un juego de enigmas, una experiencia diferente alrededor del mundo del vino</a:t>
            </a:r>
            <a:r>
              <a:rPr lang="es-ES" sz="1100" dirty="0" smtClean="0">
                <a:latin typeface="Arial Narrow" panose="020B0606020202030204" pitchFamily="34" charset="0"/>
                <a:ea typeface="Calibri"/>
                <a:cs typeface="Times New Roman"/>
              </a:rPr>
              <a:t>. </a:t>
            </a:r>
            <a:endParaRPr lang="es-ES" sz="1100" dirty="0"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" sz="1100" b="1" dirty="0">
                <a:latin typeface="Felix Titling" panose="04060505060202020A04" pitchFamily="82" charset="0"/>
                <a:ea typeface="Calibri"/>
                <a:cs typeface="Times New Roman"/>
              </a:rPr>
              <a:t>¿EN QUÉ CONSISTE?</a:t>
            </a:r>
            <a:endParaRPr lang="es-ES" sz="1100" dirty="0">
              <a:latin typeface="Felix Titling" panose="04060505060202020A04" pitchFamily="82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latin typeface="Arial Narrow" panose="020B0606020202030204" pitchFamily="34" charset="0"/>
                <a:ea typeface="Calibri"/>
                <a:cs typeface="Times New Roman"/>
              </a:rPr>
              <a:t>El juego consiste en seguir pistas y resolver enigmas con un tema principal. EL VINO.  Para resolverlos no necesitas </a:t>
            </a:r>
            <a:r>
              <a:rPr lang="es-ES" sz="1100" dirty="0" smtClean="0">
                <a:latin typeface="Arial Narrow" panose="020B0606020202030204" pitchFamily="34" charset="0"/>
                <a:ea typeface="Calibri"/>
                <a:cs typeface="Times New Roman"/>
              </a:rPr>
              <a:t>ser un entendido en vinos </a:t>
            </a:r>
            <a:r>
              <a:rPr lang="es-ES" sz="1100" dirty="0">
                <a:latin typeface="Arial Narrow" panose="020B0606020202030204" pitchFamily="34" charset="0"/>
                <a:ea typeface="Calibri"/>
                <a:cs typeface="Times New Roman"/>
              </a:rPr>
              <a:t>pero es imprescindible participar y trabajar en equipo para poner a prueba estrategia, habilidad e ingenio.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" sz="1100" b="1" dirty="0">
                <a:latin typeface="Felix Titling" panose="04060505060202020A04" pitchFamily="82" charset="0"/>
                <a:ea typeface="Calibri"/>
                <a:cs typeface="Times New Roman"/>
              </a:rPr>
              <a:t>¿DÓNDE?</a:t>
            </a:r>
            <a:endParaRPr lang="es-ES" sz="1100" dirty="0">
              <a:latin typeface="Felix Titling" panose="04060505060202020A04" pitchFamily="82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latin typeface="Arial Narrow" panose="020B0606020202030204" pitchFamily="34" charset="0"/>
                <a:ea typeface="Calibri"/>
                <a:cs typeface="Times New Roman"/>
              </a:rPr>
              <a:t>Para realizar la #</a:t>
            </a:r>
            <a:r>
              <a:rPr lang="es-ES" sz="1100" dirty="0" err="1">
                <a:latin typeface="Arial Narrow" panose="020B0606020202030204" pitchFamily="34" charset="0"/>
                <a:ea typeface="Calibri"/>
                <a:cs typeface="Times New Roman"/>
              </a:rPr>
              <a:t>VincanaDmoreno</a:t>
            </a:r>
            <a:r>
              <a:rPr lang="es-ES" sz="1100" dirty="0">
                <a:latin typeface="Arial Narrow" panose="020B0606020202030204" pitchFamily="34" charset="0"/>
                <a:ea typeface="Calibri"/>
                <a:cs typeface="Times New Roman"/>
              </a:rPr>
              <a:t> damos prioridad a los escenarios: el </a:t>
            </a:r>
            <a:r>
              <a:rPr lang="es-ES" sz="1100" b="1" dirty="0">
                <a:latin typeface="Arial Narrow" panose="020B0606020202030204" pitchFamily="34" charset="0"/>
                <a:ea typeface="Calibri"/>
                <a:cs typeface="Times New Roman"/>
              </a:rPr>
              <a:t>calado</a:t>
            </a:r>
            <a:r>
              <a:rPr lang="es-ES" sz="1100" dirty="0">
                <a:latin typeface="Arial Narrow" panose="020B0606020202030204" pitchFamily="34" charset="0"/>
                <a:ea typeface="Calibri"/>
                <a:cs typeface="Times New Roman"/>
              </a:rPr>
              <a:t> de barricas de BODEGAS DAVID MORENO en Badarán, los </a:t>
            </a:r>
            <a:r>
              <a:rPr lang="es-ES" sz="1100" b="1" dirty="0">
                <a:latin typeface="Arial Narrow" panose="020B0606020202030204" pitchFamily="34" charset="0"/>
                <a:ea typeface="Calibri"/>
                <a:cs typeface="Times New Roman"/>
              </a:rPr>
              <a:t>viñedos</a:t>
            </a:r>
            <a:r>
              <a:rPr lang="es-ES" sz="1100" dirty="0">
                <a:latin typeface="Arial Narrow" panose="020B0606020202030204" pitchFamily="34" charset="0"/>
                <a:ea typeface="Calibri"/>
                <a:cs typeface="Times New Roman"/>
              </a:rPr>
              <a:t> y  </a:t>
            </a:r>
            <a:r>
              <a:rPr lang="es-ES" sz="1100" b="1" dirty="0" smtClean="0">
                <a:latin typeface="Arial Narrow" panose="020B0606020202030204" pitchFamily="34" charset="0"/>
                <a:ea typeface="Calibri"/>
                <a:cs typeface="Times New Roman"/>
              </a:rPr>
              <a:t>guardaviñas</a:t>
            </a:r>
            <a:r>
              <a:rPr lang="es-ES" sz="1100" dirty="0" smtClean="0">
                <a:latin typeface="Arial Narrow" panose="020B0606020202030204" pitchFamily="34" charset="0"/>
                <a:ea typeface="Calibri"/>
                <a:cs typeface="Times New Roman"/>
              </a:rPr>
              <a:t>.</a:t>
            </a: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" sz="1100" b="1" dirty="0">
                <a:latin typeface="Felix Titling" panose="04060505060202020A04" pitchFamily="82" charset="0"/>
                <a:ea typeface="Calibri"/>
                <a:cs typeface="Times New Roman"/>
              </a:rPr>
              <a:t>¿ A QUIÉN VA DIRIGIDO?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latin typeface="Arial Narrow" panose="020B0606020202030204" pitchFamily="34" charset="0"/>
                <a:ea typeface="Calibri"/>
                <a:cs typeface="Times New Roman"/>
              </a:rPr>
              <a:t>La </a:t>
            </a:r>
            <a:r>
              <a:rPr lang="es-ES" sz="1100" dirty="0" err="1" smtClean="0">
                <a:latin typeface="Arial Narrow" panose="020B0606020202030204" pitchFamily="34" charset="0"/>
                <a:ea typeface="Calibri"/>
                <a:cs typeface="Times New Roman"/>
              </a:rPr>
              <a:t>Vincana</a:t>
            </a:r>
            <a:r>
              <a:rPr lang="es-ES" sz="1100" dirty="0" smtClean="0"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es-ES" sz="1100" dirty="0">
                <a:latin typeface="Arial Narrow" panose="020B0606020202030204" pitchFamily="34" charset="0"/>
                <a:ea typeface="Calibri"/>
                <a:cs typeface="Times New Roman"/>
              </a:rPr>
              <a:t>está orientada al turismo familiar, a grupos de amigos y a todos los </a:t>
            </a:r>
            <a:r>
              <a:rPr lang="es-ES" sz="1100" dirty="0" err="1">
                <a:latin typeface="Arial Narrow" panose="020B0606020202030204" pitchFamily="34" charset="0"/>
                <a:ea typeface="Calibri"/>
                <a:cs typeface="Times New Roman"/>
              </a:rPr>
              <a:t>enoturistas</a:t>
            </a:r>
            <a:r>
              <a:rPr lang="es-ES" sz="1100" dirty="0">
                <a:latin typeface="Arial Narrow" panose="020B0606020202030204" pitchFamily="34" charset="0"/>
                <a:ea typeface="Calibri"/>
                <a:cs typeface="Times New Roman"/>
              </a:rPr>
              <a:t> apasionados del mundo-mundial con ganas de aprender y divertirse a partes iguales.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latin typeface="Arial Narrow" panose="020B0606020202030204" pitchFamily="34" charset="0"/>
                <a:ea typeface="Calibri"/>
                <a:cs typeface="Times New Roman"/>
              </a:rPr>
              <a:t>Nos gusta personalizar y adaptamos las pruebas y recorridos  según las características del grupo</a:t>
            </a:r>
            <a:r>
              <a:rPr lang="es-ES" sz="1100" dirty="0" smtClean="0">
                <a:latin typeface="Arial Narrow" panose="020B0606020202030204" pitchFamily="34" charset="0"/>
                <a:ea typeface="Calibri"/>
                <a:cs typeface="Times New Roman"/>
              </a:rPr>
              <a:t>.</a:t>
            </a:r>
            <a:endParaRPr lang="es-ES" sz="1100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91" y="4437112"/>
            <a:ext cx="3163843" cy="177879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33" y="2492896"/>
            <a:ext cx="3163843" cy="17796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34" y="578303"/>
            <a:ext cx="3163842" cy="177879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69528"/>
            <a:ext cx="3312368" cy="4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08004" y="650689"/>
            <a:ext cx="3996443" cy="4843121"/>
          </a:xfrm>
          <a:prstGeom prst="rect">
            <a:avLst/>
          </a:prstGeom>
          <a:solidFill>
            <a:schemeClr val="accent4">
              <a:lumMod val="40000"/>
              <a:lumOff val="6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 smtClean="0">
                <a:solidFill>
                  <a:prstClr val="black"/>
                </a:solidFill>
                <a:latin typeface="Felix Titling" panose="04060505060202020A04" pitchFamily="82" charset="0"/>
                <a:ea typeface="Calibri"/>
                <a:cs typeface="Times New Roman"/>
              </a:rPr>
              <a:t>PROGRAMA</a:t>
            </a:r>
            <a:r>
              <a:rPr lang="es-ES" sz="1200" b="1" dirty="0" smtClean="0">
                <a:solidFill>
                  <a:prstClr val="black"/>
                </a:solidFill>
                <a:latin typeface="Felix Titling" panose="04060505060202020A04" pitchFamily="82" charset="0"/>
                <a:ea typeface="Calibri"/>
                <a:cs typeface="Times New Roman"/>
              </a:rPr>
              <a:t>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" sz="11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11:00 recepción en la bodega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" sz="11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VINCANA </a:t>
            </a:r>
            <a:r>
              <a:rPr lang="es-ES" sz="11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por los viñedos o por la bodega (dependiendo del tiempo)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" sz="11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Aperitivo</a:t>
            </a:r>
            <a:r>
              <a:rPr lang="es-ES" sz="11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campero en el guardaviñas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" sz="11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13:30 </a:t>
            </a:r>
            <a:r>
              <a:rPr lang="es-ES" sz="11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Visita</a:t>
            </a:r>
            <a:r>
              <a:rPr lang="es-ES" sz="11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a la bodega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_tradnl" sz="11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14:30 Comida riojana en el comedor del calado (opcional</a:t>
            </a:r>
            <a:r>
              <a:rPr lang="es-ES_tradnl" sz="11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s-ES_tradnl" sz="400" b="1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1200" b="1" dirty="0">
                <a:solidFill>
                  <a:prstClr val="black"/>
                </a:solidFill>
                <a:latin typeface="Felix Titling" panose="04060505060202020A04" pitchFamily="82" charset="0"/>
                <a:ea typeface="Calibri"/>
                <a:cs typeface="Times New Roman"/>
              </a:rPr>
              <a:t>PRECIOS:</a:t>
            </a: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" sz="1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25</a:t>
            </a:r>
            <a:r>
              <a:rPr lang="es-ES" sz="12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€ adulto, </a:t>
            </a:r>
            <a:endParaRPr lang="es-ES" sz="1200" b="1" dirty="0" smtClean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" sz="1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10€ niños  (de 6 a </a:t>
            </a:r>
            <a:r>
              <a:rPr lang="es-ES" sz="12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15 años</a:t>
            </a:r>
            <a:r>
              <a:rPr lang="es-ES" sz="1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). Menores de 5 años gratis</a:t>
            </a:r>
            <a:endParaRPr lang="es-ES" sz="1200" b="1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" sz="12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Precio </a:t>
            </a:r>
            <a:r>
              <a:rPr lang="es-ES" sz="1200" b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Vincana</a:t>
            </a:r>
            <a:r>
              <a:rPr lang="es-ES" sz="1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es-ES" sz="12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+ comida en la Bodega:</a:t>
            </a:r>
          </a:p>
          <a:p>
            <a:pPr marL="628650" lvl="1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s-ES" sz="12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55€ </a:t>
            </a:r>
            <a:r>
              <a:rPr lang="es-ES" sz="1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adulto</a:t>
            </a:r>
          </a:p>
          <a:p>
            <a:pPr marL="628650" lvl="1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s-ES" sz="1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16€ niños* (</a:t>
            </a:r>
            <a:r>
              <a:rPr lang="es-ES" sz="12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de 6 a 15 </a:t>
            </a:r>
            <a:r>
              <a:rPr lang="es-ES" sz="1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años)</a:t>
            </a:r>
          </a:p>
          <a:p>
            <a:pPr marL="628650" lvl="1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s-ES" sz="1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es-ES" sz="12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menores de 5 </a:t>
            </a:r>
            <a:r>
              <a:rPr lang="es-ES" sz="1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años* gratis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1200" dirty="0" smtClean="0">
                <a:solidFill>
                  <a:prstClr val="black"/>
                </a:solidFill>
                <a:latin typeface="Tempus Sans ITC" panose="04020404030D07020202" pitchFamily="82" charset="0"/>
                <a:ea typeface="Calibri"/>
                <a:cs typeface="Times New Roman"/>
              </a:rPr>
              <a:t>*cada niño deberá ir acompañado de un </a:t>
            </a:r>
            <a:r>
              <a:rPr lang="es-ES_tradnl" sz="1200" dirty="0" smtClean="0">
                <a:solidFill>
                  <a:prstClr val="black"/>
                </a:solidFill>
                <a:latin typeface="Tempus Sans ITC" panose="04020404030D07020202" pitchFamily="82" charset="0"/>
                <a:ea typeface="Calibri"/>
                <a:cs typeface="Times New Roman"/>
              </a:rPr>
              <a:t>adulto</a:t>
            </a:r>
            <a:endParaRPr lang="es-ES" sz="1200" dirty="0">
              <a:solidFill>
                <a:prstClr val="black"/>
              </a:solidFill>
              <a:latin typeface="Tempus Sans ITC" panose="04020404030D07020202" pitchFamily="82" charset="0"/>
              <a:ea typeface="Calibri"/>
              <a:cs typeface="Times New Roman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5" y="548279"/>
            <a:ext cx="3694743" cy="504358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28065" y="5733256"/>
            <a:ext cx="7516344" cy="630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" sz="800" b="1" dirty="0" smtClean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r>
              <a:rPr lang="es-ES" sz="1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RESERVAS : </a:t>
            </a:r>
            <a:r>
              <a:rPr lang="es-ES" sz="11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LLÁMANOS </a:t>
            </a:r>
            <a:r>
              <a:rPr lang="es-ES" sz="11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PARA SOLICITAR TU RESERVA, al teléfono 941 367338. Es necesario reservar con 3 días de antelación o consultar si para la fecha elegida está programada esta actividad</a:t>
            </a:r>
            <a:r>
              <a:rPr lang="es-ES" sz="11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.</a:t>
            </a:r>
          </a:p>
          <a:p>
            <a:endParaRPr lang="es-ES" sz="400" b="1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44" y="136823"/>
            <a:ext cx="3276364" cy="4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396</TotalTime>
  <Words>312</Words>
  <Application>Microsoft Office PowerPoint</Application>
  <PresentationFormat>Presentación en pantalla (4:3)</PresentationFormat>
  <Paragraphs>36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Austin</vt:lpstr>
      <vt:lpstr> Vincana la yincana del vino #VincanaDmoreno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</dc:creator>
  <cp:lastModifiedBy>Sara</cp:lastModifiedBy>
  <cp:revision>24</cp:revision>
  <dcterms:created xsi:type="dcterms:W3CDTF">2016-05-03T12:26:29Z</dcterms:created>
  <dcterms:modified xsi:type="dcterms:W3CDTF">2016-05-10T12:29:02Z</dcterms:modified>
</cp:coreProperties>
</file>